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7"/>
  </p:notesMasterIdLst>
  <p:sldIdLst>
    <p:sldId id="269" r:id="rId5"/>
    <p:sldId id="272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73638-D6F5-4C54-8E7D-CA25E49398D6}" v="3" dt="2026-02-03T09:13:28.871"/>
    <p1510:client id="{503DCFB3-DAF1-4768-9328-193BFCAB85C3}" v="3" dt="2026-02-04T04:34:41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58" y="7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06C-1610-344A-8517-FC67EF8E0368}" type="datetimeFigureOut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2F0E-7199-B02F-B6A7-42C1F6F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EBB23-0F2F-EBCB-4ED0-6812D033E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F66C01-5EBC-BF15-B6C7-92D667935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D8728-7506-91E3-9E26-67B83742A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A1E-C7C7-1BC5-DE8C-34C2A2B7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94B2A6-7B4B-2CBC-2901-C812E67EE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F9EA88-905C-A41E-120E-B9C0957D8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D6A99-F4C0-9C4C-A4DD-11733965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BAB7A-11D2-32B1-39F7-5E668177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61C939-5698-ABE4-3663-FF479DE5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D6A2423-7911-5986-4B6F-774160CD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1D603D9-2682-91AB-B03D-097971573356}"/>
              </a:ext>
            </a:extLst>
          </p:cNvPr>
          <p:cNvGrpSpPr/>
          <p:nvPr/>
        </p:nvGrpSpPr>
        <p:grpSpPr>
          <a:xfrm>
            <a:off x="0" y="1873118"/>
            <a:ext cx="7559675" cy="1353113"/>
            <a:chOff x="0" y="1873118"/>
            <a:chExt cx="7559675" cy="13531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4B2B56A-1996-1564-E0E3-E3D89011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312D416-4576-F3D1-C3E6-5A1A146CB87A}"/>
                </a:ext>
              </a:extLst>
            </p:cNvPr>
            <p:cNvGrpSpPr/>
            <p:nvPr/>
          </p:nvGrpSpPr>
          <p:grpSpPr>
            <a:xfrm>
              <a:off x="430989" y="2335867"/>
              <a:ext cx="2191308" cy="693919"/>
              <a:chOff x="420087" y="2336291"/>
              <a:chExt cx="2191308" cy="693919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CAB628-1C83-CCC2-35FB-5189AFA8BAD0}"/>
                  </a:ext>
                </a:extLst>
              </p:cNvPr>
              <p:cNvSpPr txBox="1"/>
              <p:nvPr/>
            </p:nvSpPr>
            <p:spPr>
              <a:xfrm>
                <a:off x="420087" y="2336291"/>
                <a:ext cx="2191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0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D694CF-B3E7-0F7A-760D-C3B316D2A77B}"/>
                  </a:ext>
                </a:extLst>
              </p:cNvPr>
              <p:cNvSpPr txBox="1"/>
              <p:nvPr/>
            </p:nvSpPr>
            <p:spPr>
              <a:xfrm>
                <a:off x="420130" y="2506990"/>
                <a:ext cx="2191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ヶ月～満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歳未満</a:t>
                </a: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</a:t>
                </a:r>
                <a:b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対象</a:t>
                </a:r>
                <a:endParaRPr kumimoji="1"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FA23DEC-B65E-C186-F306-ED73371447ED}"/>
                </a:ext>
              </a:extLst>
            </p:cNvPr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</a:t>
              </a:r>
              <a:r>
                <a:rPr lang="en-US" altLang="ja-JP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</a:t>
              </a:r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時間までの範囲</a:t>
              </a: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5BB4722-9ECA-4E1E-DD1F-A4442734136A}"/>
                </a:ext>
              </a:extLst>
            </p:cNvPr>
            <p:cNvSpPr txBox="1"/>
            <p:nvPr/>
          </p:nvSpPr>
          <p:spPr>
            <a:xfrm>
              <a:off x="4937376" y="2224330"/>
              <a:ext cx="2217824" cy="8896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１時間</a:t>
              </a:r>
              <a:r>
                <a:rPr lang="en-US" altLang="ja-JP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300</a:t>
              </a:r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円​</a:t>
              </a: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で</a:t>
              </a:r>
              <a:br>
                <a:rPr lang="ja-JP" altLang="en-US" sz="1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利用可能​​</a:t>
              </a:r>
              <a:endParaRPr kumimoji="1" lang="ja-JP" altLang="en-US" sz="1400" b="1" dirty="0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4" name="図 1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EDB0E8-663B-C3AF-296F-B734BAC5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7" name="図 1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C2C8089-1C38-FFE1-3661-33D5435EE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5D0BB4-7A35-04E2-AC93-EBB5B14EE127}"/>
              </a:ext>
            </a:extLst>
          </p:cNvPr>
          <p:cNvSpPr txBox="1"/>
          <p:nvPr/>
        </p:nvSpPr>
        <p:spPr>
          <a:xfrm>
            <a:off x="1008846" y="4511040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その画面にてお住まいの自治体を選択し、利用申請をしてください。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6641DF-3697-0801-FCFA-CD289C0F0B38}"/>
              </a:ext>
            </a:extLst>
          </p:cNvPr>
          <p:cNvSpPr txBox="1"/>
          <p:nvPr/>
        </p:nvSpPr>
        <p:spPr>
          <a:xfrm>
            <a:off x="5555914" y="49714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23" name="図 2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8FA3E844-4858-EE2F-5759-26B05D9F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25" name="図 2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9DD4211-3BF4-AD92-D84B-6DE92336A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27" name="図 2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57F8FAC-192E-ABAB-DB33-AE7C4F6F3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B90ADE-B7E9-0492-0792-7E2034E1DA15}"/>
              </a:ext>
            </a:extLst>
          </p:cNvPr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E816E3-02E6-7126-F7B1-B67288E1D90D}"/>
              </a:ext>
            </a:extLst>
          </p:cNvPr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B491FA-6C06-1744-82F0-9D7389715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33" name="図 3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D0C25C41-EDD7-A42B-FFB5-DEB5566D2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34" name="図 33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6A87BE5C-AAC6-6FA7-E0CA-2D7BED56D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71D3AC-7A2A-3CE7-FC6D-CC795C5DD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40" name="図 39" descr="時計, 挿絵, 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0F9A8F-FB9B-2619-758B-271B72F848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C94D37B-C8FF-71B3-5BFC-D1E3571FE3E8}"/>
              </a:ext>
            </a:extLst>
          </p:cNvPr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5904073-9E74-2653-0CCE-F403ED1577E5}"/>
              </a:ext>
            </a:extLst>
          </p:cNvPr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43" name="図 42" descr="QR コ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282588A-D0EA-0A06-94BB-6131E139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CB936-483C-A816-C618-D10D2E6BD48E}"/>
                </a:ext>
              </a:extLst>
            </p:cNvPr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47" name="図 46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A18B16EB-CCB1-B781-48F7-71B6C6055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51" name="図 5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FF985A4-BF44-5625-D568-36553E7B63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52" name="図 5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9E3EEB53-0C8A-429A-E5C5-B733E6098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54" name="図 53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BA8C27-234B-5E97-EC02-1823536576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485309-E13A-46D6-1A49-065ECFD9F63C}"/>
              </a:ext>
            </a:extLst>
          </p:cNvPr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4" name="図 6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15E47B-739D-40BA-CD28-8D451D1F9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157D1CC-3DF1-9D2D-FFBC-03A75877C040}"/>
              </a:ext>
            </a:extLst>
          </p:cNvPr>
          <p:cNvSpPr txBox="1"/>
          <p:nvPr/>
        </p:nvSpPr>
        <p:spPr>
          <a:xfrm>
            <a:off x="2397087" y="1421461"/>
            <a:ext cx="2771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申請受付開始​　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2026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日​</a:t>
            </a:r>
            <a:endParaRPr kumimoji="1" lang="ja-JP" altLang="en-US" sz="1400" b="1" dirty="0">
              <a:solidFill>
                <a:srgbClr val="EB6E3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486E24-C135-E7AC-896A-A957423D2BEC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/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0ED020-3B5A-1F8D-FF50-DDF4C344D34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39" name="図 38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AECCA27-306C-C80B-33EF-0C5293F15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A181BAB-7358-A48B-3844-55E6FE9985C2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rcRect/>
          <a:stretch/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52DC5F-CF63-AEFB-94EF-11BFBDDDE9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0165" y="369305"/>
            <a:ext cx="3589177" cy="878928"/>
          </a:xfrm>
          <a:prstGeom prst="rect">
            <a:avLst/>
          </a:prstGeom>
        </p:spPr>
      </p:pic>
      <p:pic>
        <p:nvPicPr>
          <p:cNvPr id="3" name="図 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686CE75D-79BA-86F4-A299-0924C60342D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82585" y="42836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3F65-5CD9-C556-04D9-81AA3EA2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009D9F-F03F-9DDF-A42E-7AA2DA577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4" name="図 3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1D4F1024-3811-4768-EAC9-AB7ED01C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49E8F7-7CD9-3D56-C0D1-9ED86A640DFD}"/>
              </a:ext>
            </a:extLst>
          </p:cNvPr>
          <p:cNvSpPr txBox="1"/>
          <p:nvPr/>
        </p:nvSpPr>
        <p:spPr>
          <a:xfrm>
            <a:off x="178689" y="9282493"/>
            <a:ext cx="2901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埼玉県比企郡吉見町 子育て支援課​</a:t>
            </a:r>
            <a:endParaRPr kumimoji="1" lang="ja-JP" altLang="en-US" sz="1400" b="1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20A4FA-3073-0AE4-7F94-92635CF62227}"/>
              </a:ext>
            </a:extLst>
          </p:cNvPr>
          <p:cNvGrpSpPr/>
          <p:nvPr/>
        </p:nvGrpSpPr>
        <p:grpSpPr>
          <a:xfrm>
            <a:off x="266400" y="9563864"/>
            <a:ext cx="4162015" cy="323165"/>
            <a:chOff x="266400" y="9563864"/>
            <a:chExt cx="4162015" cy="323165"/>
          </a:xfrm>
        </p:grpSpPr>
        <p:pic>
          <p:nvPicPr>
            <p:cNvPr id="7" name="図 6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115CBE8-EDB4-5918-4AAF-540B5688A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A7EC2AA-2D8E-25B3-2CFB-16A4906D6A3C}"/>
                </a:ext>
              </a:extLst>
            </p:cNvPr>
            <p:cNvSpPr txBox="1"/>
            <p:nvPr/>
          </p:nvSpPr>
          <p:spPr>
            <a:xfrm>
              <a:off x="416814" y="9563864"/>
              <a:ext cx="15568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0493-63-5014</a:t>
              </a:r>
              <a:endParaRPr kumimoji="1" lang="ja-JP" altLang="en-US" sz="15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829D9C-1FCA-1A53-269E-1BE47F8EC26A}"/>
                </a:ext>
              </a:extLst>
            </p:cNvPr>
            <p:cNvSpPr txBox="1"/>
            <p:nvPr/>
          </p:nvSpPr>
          <p:spPr>
            <a:xfrm>
              <a:off x="1836039" y="9617724"/>
              <a:ext cx="2592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 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30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～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17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15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（土日祝・年末年始を除く）</a:t>
              </a:r>
              <a:endParaRPr kumimoji="1" lang="ja-JP" altLang="en-US" sz="8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0990A18-1681-31AD-553A-2FAB00C65C9F}"/>
              </a:ext>
            </a:extLst>
          </p:cNvPr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71AA1E7-55B6-159E-84D6-29FDD70676FF}"/>
                </a:ext>
              </a:extLst>
            </p:cNvPr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9" name="図 18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1CE60F9-0134-4113-8167-874F0EA59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95F7FD2-1010-BA5A-5519-E22FADB7B74A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78FE582-2ED7-BE92-26D6-55FD15E050F5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22" name="図 21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FB96AE6-406A-19FA-DCF0-A9E00A73A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17A38EC-C232-37A8-AD55-5A09DA62C630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00FDBF-1BF9-48EB-E20D-B3341E1CDCC1}"/>
              </a:ext>
            </a:extLst>
          </p:cNvPr>
          <p:cNvGrpSpPr/>
          <p:nvPr/>
        </p:nvGrpSpPr>
        <p:grpSpPr>
          <a:xfrm>
            <a:off x="266400" y="6302230"/>
            <a:ext cx="7025267" cy="854727"/>
            <a:chOff x="266400" y="5130174"/>
            <a:chExt cx="7025267" cy="854727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819C8A6-E020-54B0-232C-982E5542E5A0}"/>
                </a:ext>
              </a:extLst>
            </p:cNvPr>
            <p:cNvGrpSpPr/>
            <p:nvPr/>
          </p:nvGrpSpPr>
          <p:grpSpPr>
            <a:xfrm>
              <a:off x="266400" y="5130174"/>
              <a:ext cx="2760400" cy="276999"/>
              <a:chOff x="266400" y="5146218"/>
              <a:chExt cx="2760400" cy="276999"/>
            </a:xfrm>
          </p:grpSpPr>
          <p:pic>
            <p:nvPicPr>
              <p:cNvPr id="33" name="図 32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B32D7F95-8DB1-7D36-86C4-3F0A5696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7C564FA-3FC0-4BFD-CCDB-AD08F3A42741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48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パスワードを忘れてしまったのですが。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E7EE192-EA56-430C-FA17-966DF0AF0457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91930"/>
              <a:chOff x="266400" y="5492971"/>
              <a:chExt cx="7025267" cy="491930"/>
            </a:xfrm>
          </p:grpSpPr>
          <p:pic>
            <p:nvPicPr>
              <p:cNvPr id="31" name="図 30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168C35F-2C33-B789-703F-35E714592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E2639-7A97-F62D-B02F-FA5E11ED6CE5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9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ログイン画面にある 「パスワードをお忘れの方はこちら」 をクリックし、手順に沿ってパスワードのリセットを行ってください。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050461C-AADF-7716-5BB1-50611F08E3ED}"/>
              </a:ext>
            </a:extLst>
          </p:cNvPr>
          <p:cNvGrpSpPr/>
          <p:nvPr/>
        </p:nvGrpSpPr>
        <p:grpSpPr>
          <a:xfrm>
            <a:off x="266400" y="7484353"/>
            <a:ext cx="7025267" cy="649542"/>
            <a:chOff x="266400" y="5130174"/>
            <a:chExt cx="7025267" cy="64954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5C9A5F6-A540-26F5-EB46-DFD5D0B20BC6}"/>
                </a:ext>
              </a:extLst>
            </p:cNvPr>
            <p:cNvGrpSpPr/>
            <p:nvPr/>
          </p:nvGrpSpPr>
          <p:grpSpPr>
            <a:xfrm>
              <a:off x="266400" y="5130174"/>
              <a:ext cx="2957569" cy="276999"/>
              <a:chOff x="266400" y="5146218"/>
              <a:chExt cx="2957569" cy="276999"/>
            </a:xfrm>
          </p:grpSpPr>
          <p:pic>
            <p:nvPicPr>
              <p:cNvPr id="40" name="図 39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ADA7C7F-F8ED-CD17-A36B-703615D3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C38FCB-38F0-1FE7-C88F-90CF1D3138D3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682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生後</a:t>
                </a:r>
                <a:r>
                  <a:rPr lang="en-US" altLang="ja-JP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ヶ月未満でも予約はできるのか？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83339E8D-F3A8-7102-EEB7-EC97594636EF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286745"/>
              <a:chOff x="266400" y="5492971"/>
              <a:chExt cx="7025267" cy="286745"/>
            </a:xfrm>
          </p:grpSpPr>
          <p:pic>
            <p:nvPicPr>
              <p:cNvPr id="38" name="図 37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39DE8B-E7E1-87DF-4B57-A0A9927D6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48539E-289A-5896-7198-B5C44730F043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利用申請と初回面談の予約は可能ですが、施設の利用予約はできません。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pic>
        <p:nvPicPr>
          <p:cNvPr id="43" name="図 4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B6F0AF-2997-A94A-DA34-72A6BB0C8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2C111831D13546A87C79D4C0AC8653" ma:contentTypeVersion="10" ma:contentTypeDescription="新しいドキュメントを作成します。" ma:contentTypeScope="" ma:versionID="dca45309556819208ec28609e9f938f5">
  <xsd:schema xmlns:xsd="http://www.w3.org/2001/XMLSchema" xmlns:xs="http://www.w3.org/2001/XMLSchema" xmlns:p="http://schemas.microsoft.com/office/2006/metadata/properties" xmlns:ns2="90b7413f-4196-49f5-ba91-e3c50099d1f2" targetNamespace="http://schemas.microsoft.com/office/2006/metadata/properties" ma:root="true" ma:fieldsID="d05b6cdc865a3d8bb9bcde8235a1acfe" ns2:_="">
    <xsd:import namespace="90b7413f-4196-49f5-ba91-e3c50099d1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413f-4196-49f5-ba91-e3c50099d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b7413f-4196-49f5-ba91-e3c50099d1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7FC35F-3CF3-4E40-BBAB-962333217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413f-4196-49f5-ba91-e3c50099d1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C55D57-BD7D-4FAA-81C1-5AFC1BB87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2822D-EFAF-4A92-87BD-F5337DEB1A07}">
  <ds:schemaRefs>
    <ds:schemaRef ds:uri="http://schemas.microsoft.com/office/2006/metadata/properties"/>
    <ds:schemaRef ds:uri="http://schemas.microsoft.com/office/infopath/2007/PartnerControls"/>
    <ds:schemaRef ds:uri="90b7413f-4196-49f5-ba91-e3c50099d1f2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351</Words>
  <Application>Microsoft Office PowerPoint</Application>
  <PresentationFormat>ユーザー設定</PresentationFormat>
  <Paragraphs>25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2026-02-04T04:34:41Z</dcterms:created>
  <dcterms:modified xsi:type="dcterms:W3CDTF">2026-03-29T09:22:54Z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0x010100432C111831D13546A87C79D4C0AC8653</vt:lpwstr>
  </property>
</Properties>
</file>